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6BCDB-C753-4441-9D65-F23EA06DC671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4B73F-3FDF-E040-AECA-53EC4BF6A7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6BCDB-C753-4441-9D65-F23EA06DC671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4B73F-3FDF-E040-AECA-53EC4BF6A7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6BCDB-C753-4441-9D65-F23EA06DC671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4B73F-3FDF-E040-AECA-53EC4BF6A7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6BCDB-C753-4441-9D65-F23EA06DC671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4B73F-3FDF-E040-AECA-53EC4BF6A7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6BCDB-C753-4441-9D65-F23EA06DC671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4B73F-3FDF-E040-AECA-53EC4BF6A7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6BCDB-C753-4441-9D65-F23EA06DC671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4B73F-3FDF-E040-AECA-53EC4BF6A7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6BCDB-C753-4441-9D65-F23EA06DC671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4B73F-3FDF-E040-AECA-53EC4BF6A7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6BCDB-C753-4441-9D65-F23EA06DC671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4B73F-3FDF-E040-AECA-53EC4BF6A7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6BCDB-C753-4441-9D65-F23EA06DC671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4B73F-3FDF-E040-AECA-53EC4BF6A7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6BCDB-C753-4441-9D65-F23EA06DC671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4B73F-3FDF-E040-AECA-53EC4BF6A7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6BCDB-C753-4441-9D65-F23EA06DC671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4B73F-3FDF-E040-AECA-53EC4BF6A7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D6BCDB-C753-4441-9D65-F23EA06DC671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14B73F-3FDF-E040-AECA-53EC4BF6A76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1A Vocab.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9"/>
            <a:ext cx="8229600" cy="515020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/>
                <a:cs typeface="Times New Roman"/>
              </a:rPr>
              <a:t>Il </a:t>
            </a:r>
            <a:r>
              <a:rPr lang="en-US" dirty="0" err="1" smtClean="0">
                <a:latin typeface="Times New Roman"/>
                <a:cs typeface="Times New Roman"/>
              </a:rPr>
              <a:t>s’appelle</a:t>
            </a:r>
            <a:r>
              <a:rPr lang="en-US" dirty="0" smtClean="0">
                <a:latin typeface="Times New Roman"/>
                <a:cs typeface="Times New Roman"/>
              </a:rPr>
              <a:t>  - His name is (He calls himself) </a:t>
            </a:r>
          </a:p>
          <a:p>
            <a:r>
              <a:rPr lang="en-US" dirty="0" smtClean="0">
                <a:latin typeface="Times New Roman"/>
                <a:cs typeface="Times New Roman"/>
              </a:rPr>
              <a:t>Elle </a:t>
            </a:r>
            <a:r>
              <a:rPr lang="en-US" dirty="0" err="1" smtClean="0">
                <a:latin typeface="Times New Roman"/>
                <a:cs typeface="Times New Roman"/>
              </a:rPr>
              <a:t>s’appelle</a:t>
            </a:r>
            <a:r>
              <a:rPr lang="en-US" dirty="0" smtClean="0">
                <a:latin typeface="Times New Roman"/>
                <a:cs typeface="Times New Roman"/>
              </a:rPr>
              <a:t> – Her name is (She calls herself)</a:t>
            </a:r>
          </a:p>
          <a:p>
            <a:r>
              <a:rPr lang="en-US" dirty="0" smtClean="0">
                <a:latin typeface="Times New Roman"/>
                <a:cs typeface="Times New Roman"/>
              </a:rPr>
              <a:t>Bonjour - Hello (formal)</a:t>
            </a:r>
          </a:p>
          <a:p>
            <a:r>
              <a:rPr lang="en-US" dirty="0" err="1" smtClean="0">
                <a:latin typeface="Times New Roman"/>
                <a:cs typeface="Times New Roman"/>
              </a:rPr>
              <a:t>Salut</a:t>
            </a:r>
            <a:r>
              <a:rPr lang="en-US" dirty="0" smtClean="0">
                <a:latin typeface="Times New Roman"/>
                <a:cs typeface="Times New Roman"/>
              </a:rPr>
              <a:t> - Hi! (informal)</a:t>
            </a:r>
          </a:p>
          <a:p>
            <a:r>
              <a:rPr lang="en-US" dirty="0" err="1" smtClean="0">
                <a:latin typeface="Times New Roman"/>
                <a:cs typeface="Times New Roman"/>
              </a:rPr>
              <a:t>Allô</a:t>
            </a:r>
            <a:r>
              <a:rPr lang="en-US" dirty="0" smtClean="0">
                <a:latin typeface="Times New Roman"/>
                <a:cs typeface="Times New Roman"/>
              </a:rPr>
              <a:t> - Hello on the phone</a:t>
            </a:r>
          </a:p>
          <a:p>
            <a:r>
              <a:rPr lang="en-US" dirty="0" smtClean="0">
                <a:latin typeface="Times New Roman"/>
                <a:cs typeface="Times New Roman"/>
              </a:rPr>
              <a:t>Monsieur (M.)  - Mister (Mr.)</a:t>
            </a:r>
          </a:p>
          <a:p>
            <a:r>
              <a:rPr lang="en-US" dirty="0" smtClean="0">
                <a:latin typeface="Times New Roman"/>
                <a:cs typeface="Times New Roman"/>
              </a:rPr>
              <a:t>Madame (Mme) - Missus (Mrs.)</a:t>
            </a:r>
          </a:p>
          <a:p>
            <a:r>
              <a:rPr lang="en-US" dirty="0" smtClean="0">
                <a:latin typeface="Times New Roman"/>
                <a:cs typeface="Times New Roman"/>
              </a:rPr>
              <a:t>Mademoiselle (Mlle) - Miss (Ms.)</a:t>
            </a:r>
            <a:endParaRPr lang="en-US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1666" y="1006475"/>
            <a:ext cx="8229600" cy="5851525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Oui</a:t>
            </a:r>
            <a:r>
              <a:rPr lang="en-US" dirty="0" smtClean="0"/>
              <a:t> – Yes</a:t>
            </a:r>
          </a:p>
          <a:p>
            <a:r>
              <a:rPr lang="en-US" dirty="0" smtClean="0"/>
              <a:t>Non – No </a:t>
            </a:r>
          </a:p>
          <a:p>
            <a:r>
              <a:rPr lang="en-US" dirty="0" err="1" smtClean="0"/>
              <a:t>Tu</a:t>
            </a:r>
            <a:r>
              <a:rPr lang="en-US" dirty="0" smtClean="0"/>
              <a:t> </a:t>
            </a:r>
            <a:r>
              <a:rPr lang="en-US" dirty="0" err="1" smtClean="0"/>
              <a:t>t’appelles</a:t>
            </a:r>
            <a:r>
              <a:rPr lang="en-US" dirty="0" smtClean="0"/>
              <a:t> comment? – What is your name? (informal)  </a:t>
            </a:r>
          </a:p>
          <a:p>
            <a:r>
              <a:rPr lang="en-US" dirty="0" err="1" smtClean="0"/>
              <a:t>Vous</a:t>
            </a:r>
            <a:r>
              <a:rPr lang="en-US" dirty="0" smtClean="0"/>
              <a:t> </a:t>
            </a:r>
            <a:r>
              <a:rPr lang="en-US" dirty="0" err="1" smtClean="0"/>
              <a:t>vous</a:t>
            </a:r>
            <a:r>
              <a:rPr lang="en-US" dirty="0" smtClean="0"/>
              <a:t> </a:t>
            </a:r>
            <a:r>
              <a:rPr lang="en-US" dirty="0" err="1" smtClean="0"/>
              <a:t>appellez</a:t>
            </a:r>
            <a:r>
              <a:rPr lang="en-US" dirty="0" smtClean="0"/>
              <a:t> comment? – What is your name? (formal)</a:t>
            </a:r>
          </a:p>
          <a:p>
            <a:r>
              <a:rPr lang="en-US" dirty="0"/>
              <a:t>Je </a:t>
            </a:r>
            <a:r>
              <a:rPr lang="en-US" dirty="0" err="1"/>
              <a:t>m’appelle</a:t>
            </a:r>
            <a:r>
              <a:rPr lang="en-US" dirty="0"/>
              <a:t> – my name </a:t>
            </a:r>
            <a:r>
              <a:rPr lang="en-US" dirty="0" smtClean="0"/>
              <a:t>is</a:t>
            </a:r>
          </a:p>
          <a:p>
            <a:r>
              <a:rPr lang="en-US" dirty="0" err="1" smtClean="0"/>
              <a:t>Ça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? – How are things going?</a:t>
            </a:r>
          </a:p>
          <a:p>
            <a:r>
              <a:rPr lang="en-US" dirty="0" err="1" smtClean="0"/>
              <a:t>Ça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bien</a:t>
            </a:r>
            <a:r>
              <a:rPr lang="en-US" dirty="0" smtClean="0"/>
              <a:t>! – Things are going well!</a:t>
            </a:r>
          </a:p>
          <a:p>
            <a:r>
              <a:rPr lang="en-US" dirty="0" smtClean="0"/>
              <a:t>Pardon – Excuse me</a:t>
            </a:r>
          </a:p>
          <a:p>
            <a:r>
              <a:rPr lang="en-US" dirty="0" err="1" smtClean="0"/>
              <a:t>C’est</a:t>
            </a:r>
            <a:r>
              <a:rPr lang="en-US" dirty="0" smtClean="0"/>
              <a:t> – It is/ This is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Tiens</a:t>
            </a:r>
            <a:r>
              <a:rPr lang="en-US" dirty="0" smtClean="0"/>
              <a:t>! – Hey! (very informal)</a:t>
            </a:r>
          </a:p>
          <a:p>
            <a:r>
              <a:rPr lang="en-US" dirty="0" smtClean="0"/>
              <a:t>Merci – Thank you</a:t>
            </a:r>
          </a:p>
          <a:p>
            <a:r>
              <a:rPr lang="en-US" dirty="0" smtClean="0"/>
              <a:t>Je </a:t>
            </a:r>
            <a:r>
              <a:rPr lang="en-US" dirty="0" err="1" smtClean="0"/>
              <a:t>vous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prie</a:t>
            </a:r>
            <a:r>
              <a:rPr lang="en-US" dirty="0" smtClean="0"/>
              <a:t> – You’re welcome </a:t>
            </a:r>
          </a:p>
          <a:p>
            <a:r>
              <a:rPr lang="en-US" dirty="0" err="1" smtClean="0"/>
              <a:t>Tu</a:t>
            </a:r>
            <a:r>
              <a:rPr lang="en-US" dirty="0" smtClean="0"/>
              <a:t> </a:t>
            </a:r>
            <a:r>
              <a:rPr lang="en-US" dirty="0" err="1" smtClean="0"/>
              <a:t>t’appelles</a:t>
            </a:r>
            <a:r>
              <a:rPr lang="en-US" dirty="0" smtClean="0"/>
              <a:t> – your name is</a:t>
            </a:r>
          </a:p>
          <a:p>
            <a:r>
              <a:rPr lang="en-US" dirty="0" smtClean="0"/>
              <a:t>Je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presente</a:t>
            </a:r>
            <a:r>
              <a:rPr lang="en-US" dirty="0" smtClean="0"/>
              <a:t> – I present to you (introduce)</a:t>
            </a:r>
          </a:p>
          <a:p>
            <a:r>
              <a:rPr lang="en-US" dirty="0" smtClean="0"/>
              <a:t>La </a:t>
            </a:r>
            <a:r>
              <a:rPr lang="en-US" dirty="0" err="1" smtClean="0"/>
              <a:t>cour</a:t>
            </a:r>
            <a:r>
              <a:rPr lang="en-US" dirty="0" smtClean="0"/>
              <a:t> – the courtyard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 revoir – Good bye </a:t>
            </a:r>
          </a:p>
          <a:p>
            <a:r>
              <a:rPr lang="en-US" dirty="0" err="1" smtClean="0"/>
              <a:t>Salut</a:t>
            </a:r>
            <a:r>
              <a:rPr lang="en-US" dirty="0" smtClean="0"/>
              <a:t> – Bye</a:t>
            </a:r>
          </a:p>
          <a:p>
            <a:r>
              <a:rPr lang="en-US" dirty="0" smtClean="0"/>
              <a:t>Ciao – Bye </a:t>
            </a:r>
          </a:p>
          <a:p>
            <a:r>
              <a:rPr lang="en-US" dirty="0" smtClean="0"/>
              <a:t>A </a:t>
            </a:r>
            <a:r>
              <a:rPr lang="en-US" dirty="0" err="1" smtClean="0"/>
              <a:t>demain</a:t>
            </a:r>
            <a:r>
              <a:rPr lang="en-US" dirty="0" smtClean="0"/>
              <a:t> – See you tomorrow </a:t>
            </a:r>
          </a:p>
          <a:p>
            <a:r>
              <a:rPr lang="en-US" dirty="0" smtClean="0"/>
              <a:t>A </a:t>
            </a:r>
            <a:r>
              <a:rPr lang="en-US" dirty="0" err="1" smtClean="0"/>
              <a:t>bientot</a:t>
            </a:r>
            <a:r>
              <a:rPr lang="en-US" dirty="0" smtClean="0"/>
              <a:t> – See you soon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8205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767</TotalTime>
  <Words>205</Words>
  <Application>Microsoft Office PowerPoint</Application>
  <PresentationFormat>On-screen Show (4:3)</PresentationFormat>
  <Paragraphs>29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Office Theme</vt:lpstr>
      <vt:lpstr>1A Vocab.</vt:lpstr>
      <vt:lpstr>PowerPoint Presentation</vt:lpstr>
      <vt:lpstr>PowerPoint Presentation</vt:lpstr>
      <vt:lpstr>PowerPoint Presentation</vt:lpstr>
    </vt:vector>
  </TitlesOfParts>
  <Company>Classrooms for the Future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PDN:</dc:title>
  <dc:creator>PA Department of Education Classrooms for the Future</dc:creator>
  <cp:lastModifiedBy>User</cp:lastModifiedBy>
  <cp:revision>23</cp:revision>
  <dcterms:created xsi:type="dcterms:W3CDTF">2012-08-30T12:13:29Z</dcterms:created>
  <dcterms:modified xsi:type="dcterms:W3CDTF">2018-06-20T13:39:08Z</dcterms:modified>
</cp:coreProperties>
</file>